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6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3T18:51:53.14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Decision Tree Our code generates for the Following Columns Slicing: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537535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ackager Shell Object" showAsIcon="1" r:id="rId4" imgW="3721680" imgH="437400" progId="Package">
                  <p:embed/>
                </p:oleObj>
              </mc:Choice>
              <mc:Fallback>
                <p:oleObj name="Packager Shell Object" showAsIcon="1" r:id="rId4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Following Steps we use fit() to train our model, with X_tr and Y_tr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data, for prediction: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996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299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055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806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87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1035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886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it possible To predict which accidents will happened according to the road 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Are there states in which more car 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8053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63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974080" y="6983"/>
            <a:ext cx="3570515" cy="1447570"/>
          </a:xfrm>
        </p:spPr>
        <p:txBody>
          <a:bodyPr/>
          <a:lstStyle/>
          <a:p>
            <a:pPr algn="r"/>
            <a:r>
              <a:rPr lang="he-IL" sz="1800" dirty="0"/>
              <a:t>מקורות מידע</a:t>
            </a:r>
            <a:br>
              <a:rPr lang="he-IL" sz="1800" dirty="0"/>
            </a:br>
            <a:r>
              <a:rPr lang="en-US" sz="1800" dirty="0"/>
              <a:t>API</a:t>
            </a:r>
            <a:br>
              <a:rPr lang="en-US" sz="1800" dirty="0"/>
            </a:br>
            <a:r>
              <a:rPr lang="he-IL" sz="1800" dirty="0"/>
              <a:t>הרכשה אם עשינו+</a:t>
            </a:r>
            <a:br>
              <a:rPr lang="he-IL" sz="1800" dirty="0"/>
            </a:br>
            <a:r>
              <a:rPr lang="he-IL" sz="1800" dirty="0"/>
              <a:t>לינקים\</a:t>
            </a:r>
          </a:p>
        </p:txBody>
      </p:sp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around 290,000 records as result of 10 years of car accidents data from the USA.</a:t>
            </a:r>
          </a:p>
          <a:p>
            <a:r>
              <a:rPr lang="en-US" dirty="0">
                <a:latin typeface="AriE"/>
              </a:rPr>
              <a:t>- We emitted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87" y="3636355"/>
            <a:ext cx="5670777" cy="2220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47348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</a:t>
            </a:r>
            <a:endParaRPr lang="he-IL" sz="5400" b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744317"/>
            <a:ext cx="111398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 API we got from 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r>
              <a:rPr lang="en-US" dirty="0">
                <a:latin typeface="AriE"/>
              </a:rPr>
              <a:t> we got a lot of information.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There 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that contains</a:t>
            </a:r>
          </a:p>
          <a:p>
            <a:r>
              <a:rPr lang="en-US" dirty="0" smtClean="0">
                <a:latin typeface="AriE"/>
              </a:rPr>
              <a:t>323,480 rows of data.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79" y="3468324"/>
            <a:ext cx="2419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While we check our Data we cleared not Relevant Data to 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csv_files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78" y="3773382"/>
            <a:ext cx="3082832" cy="2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Second time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Columns with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3866"/>
              </p:ext>
            </p:extLst>
          </p:nvPr>
        </p:nvGraphicFramePr>
        <p:xfrm>
          <a:off x="328024" y="4807781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4" y="5253053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8" y="5620192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189" y="2892408"/>
            <a:ext cx="8825658" cy="3329581"/>
          </a:xfrm>
        </p:spPr>
        <p:txBody>
          <a:bodyPr/>
          <a:lstStyle/>
          <a:p>
            <a:r>
              <a:rPr lang="he-IL" dirty="0"/>
              <a:t>מסקנות לאחר ניקוי המידע</a:t>
            </a:r>
            <a:br>
              <a:rPr lang="he-IL" dirty="0"/>
            </a:br>
            <a:r>
              <a:rPr lang="he-IL" dirty="0"/>
              <a:t>הוצאה של גרפים </a:t>
            </a:r>
            <a:r>
              <a:rPr lang="en-US" dirty="0"/>
              <a:t>– </a:t>
            </a:r>
            <a:br>
              <a:rPr lang="en-US" dirty="0"/>
            </a:br>
            <a:r>
              <a:rPr lang="he-IL" dirty="0"/>
              <a:t>מסקנות </a:t>
            </a:r>
            <a:r>
              <a:rPr lang="en-US" dirty="0"/>
              <a:t/>
            </a:r>
            <a:br>
              <a:rPr lang="en-US" dirty="0"/>
            </a:br>
            <a:endParaRPr lang="he-IL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out data is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394</TotalTime>
  <Words>692</Words>
  <Application>Microsoft Office PowerPoint</Application>
  <PresentationFormat>Widescreen</PresentationFormat>
  <Paragraphs>98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</vt:lpstr>
      <vt:lpstr>Car Accidents</vt:lpstr>
      <vt:lpstr>PowerPoint Presentation</vt:lpstr>
      <vt:lpstr>מקורות מידע API הרכשה אם עשינו+ לינקים\</vt:lpstr>
      <vt:lpstr>PowerPoint Presentation</vt:lpstr>
      <vt:lpstr>PowerPoint Presentation</vt:lpstr>
      <vt:lpstr>PowerPoint Presentation</vt:lpstr>
      <vt:lpstr>EDA</vt:lpstr>
      <vt:lpstr>מסקנות לאחר ניקוי המידע הוצאה של גרפים –  מסקנות  </vt:lpstr>
      <vt:lpstr>PowerPoint Presentation</vt:lpstr>
      <vt:lpstr>PowerPoint Presentation</vt:lpstr>
      <vt:lpstr>PowerPoint Presentation</vt:lpstr>
      <vt:lpstr>PowerPoint Presentation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36</cp:revision>
  <dcterms:created xsi:type="dcterms:W3CDTF">2021-05-20T16:11:52Z</dcterms:created>
  <dcterms:modified xsi:type="dcterms:W3CDTF">2021-06-23T16:03:19Z</dcterms:modified>
</cp:coreProperties>
</file>